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5" r:id="rId5"/>
    <p:sldId id="266" r:id="rId6"/>
    <p:sldId id="267" r:id="rId7"/>
    <p:sldId id="258" r:id="rId8"/>
    <p:sldId id="264" r:id="rId9"/>
    <p:sldId id="259" r:id="rId10"/>
    <p:sldId id="262" r:id="rId11"/>
    <p:sldId id="268" r:id="rId12"/>
    <p:sldId id="269" r:id="rId13"/>
    <p:sldId id="271" r:id="rId14"/>
    <p:sldId id="272" r:id="rId15"/>
    <p:sldId id="273" r:id="rId16"/>
    <p:sldId id="274" r:id="rId17"/>
    <p:sldId id="270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E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/>
  </p:normalViewPr>
  <p:slideViewPr>
    <p:cSldViewPr snapToGrid="0">
      <p:cViewPr varScale="1">
        <p:scale>
          <a:sx n="91" d="100"/>
          <a:sy n="91" d="100"/>
        </p:scale>
        <p:origin x="-124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8588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E21E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644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754"/>
          <a:stretch/>
        </p:blipFill>
        <p:spPr>
          <a:xfrm>
            <a:off x="0" y="0"/>
            <a:ext cx="9144000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31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07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9822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754"/>
          <a:stretch/>
        </p:blipFill>
        <p:spPr>
          <a:xfrm>
            <a:off x="0" y="10759"/>
            <a:ext cx="9144000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642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85" y="245200"/>
            <a:ext cx="782215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5" y="1667435"/>
            <a:ext cx="3886200" cy="4509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1739" y="1667435"/>
            <a:ext cx="3886200" cy="4509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97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824" y="193001"/>
            <a:ext cx="788184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259" y="161661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59" y="2531909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2324" y="162737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2324" y="2526591"/>
            <a:ext cx="3887391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17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481" y="19141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62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649"/>
          <a:stretch/>
        </p:blipFill>
        <p:spPr>
          <a:xfrm>
            <a:off x="6686550" y="6319872"/>
            <a:ext cx="1828800" cy="4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89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5785" y="3635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887" y="1825625"/>
            <a:ext cx="77838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thos Pro Regular" panose="04020505030E02020A04" pitchFamily="82" charset="0"/>
              </a:defRPr>
            </a:lvl1pPr>
          </a:lstStyle>
          <a:p>
            <a:fld id="{9FCF57FE-4A0A-45ED-A208-44D2233080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142"/>
          <a:stretch/>
        </p:blipFill>
        <p:spPr>
          <a:xfrm>
            <a:off x="-4485" y="0"/>
            <a:ext cx="1413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24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thos Pro Regular" panose="04020505030E02020A04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F8X1HUJEEZ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Ahg6qcgoay4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Performance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Be the Boss Everyone Wants to Work for or the Employee Every Boss Wants to Keep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57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systems you can deploy </a:t>
            </a:r>
            <a:r>
              <a:rPr lang="en-US" sz="1600" dirty="0" smtClean="0"/>
              <a:t>(about money)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yourself first</a:t>
            </a:r>
          </a:p>
          <a:p>
            <a:r>
              <a:rPr lang="en-US" dirty="0" smtClean="0"/>
              <a:t>Develop an atmosphere of trust</a:t>
            </a:r>
          </a:p>
          <a:p>
            <a:r>
              <a:rPr lang="en-US" dirty="0" smtClean="0"/>
              <a:t>Turn meetings into learning opportunities</a:t>
            </a:r>
          </a:p>
          <a:p>
            <a:r>
              <a:rPr lang="en-US" b="1" dirty="0" smtClean="0"/>
              <a:t>Ask questions</a:t>
            </a:r>
          </a:p>
          <a:p>
            <a:r>
              <a:rPr lang="en-US" dirty="0" smtClean="0"/>
              <a:t>Delegate</a:t>
            </a:r>
          </a:p>
          <a:p>
            <a:r>
              <a:rPr lang="en-US" dirty="0" smtClean="0"/>
              <a:t>Give stretch assignments  </a:t>
            </a:r>
          </a:p>
          <a:p>
            <a:r>
              <a:rPr lang="en-US" dirty="0" smtClean="0"/>
              <a:t>Help employees navigate politics and the culture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09600" y="294289"/>
          <a:ext cx="7966841" cy="5981259"/>
        </p:xfrm>
        <a:graphic>
          <a:graphicData uri="http://schemas.openxmlformats.org/presentationml/2006/ole">
            <p:oleObj spid="_x0000_s20482" name="Slide" r:id="rId3" imgW="4570544" imgH="3427485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</a:t>
            </a:r>
            <a:r>
              <a:rPr lang="en-US" dirty="0" smtClean="0"/>
              <a:t>of a common situation which occurs in your workplace.   What’s the big versus the little picture?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Order Game</a:t>
            </a:r>
            <a:endParaRPr lang="en-US" dirty="0"/>
          </a:p>
        </p:txBody>
      </p:sp>
      <p:pic>
        <p:nvPicPr>
          <p:cNvPr id="21506" name="Picture 2" descr="Make_a_tan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552" y="2014812"/>
            <a:ext cx="3710152" cy="371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Six Habits that annoy bosses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Procrastination</a:t>
            </a:r>
          </a:p>
          <a:p>
            <a:r>
              <a:rPr lang="en-US" dirty="0" smtClean="0"/>
              <a:t>Negative thinking</a:t>
            </a:r>
          </a:p>
          <a:p>
            <a:r>
              <a:rPr lang="en-US" dirty="0" smtClean="0"/>
              <a:t>Dishonesty</a:t>
            </a:r>
          </a:p>
          <a:p>
            <a:r>
              <a:rPr lang="en-US" dirty="0" smtClean="0"/>
              <a:t>Lateness</a:t>
            </a:r>
          </a:p>
          <a:p>
            <a:r>
              <a:rPr lang="en-US" dirty="0" smtClean="0"/>
              <a:t>Gossiping</a:t>
            </a:r>
          </a:p>
          <a:p>
            <a:r>
              <a:rPr lang="en-US" dirty="0" smtClean="0"/>
              <a:t>Resisting change</a:t>
            </a:r>
          </a:p>
          <a:p>
            <a:endParaRPr lang="en-US" dirty="0"/>
          </a:p>
        </p:txBody>
      </p:sp>
      <p:pic>
        <p:nvPicPr>
          <p:cNvPr id="22530" name="Picture 2" descr="C:\Users\marykayb\AppData\Local\Microsoft\Windows\INetCache\IE\SNIQ8TH7\Bad-Habits-150x1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983" y="4263259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 immediately on phone messages.</a:t>
            </a:r>
          </a:p>
          <a:p>
            <a:r>
              <a:rPr lang="en-US" dirty="0" smtClean="0"/>
              <a:t>Prepare for tomorrow until today.</a:t>
            </a:r>
          </a:p>
          <a:p>
            <a:r>
              <a:rPr lang="en-US" dirty="0" smtClean="0"/>
              <a:t>Don’t sit at a desk all day.</a:t>
            </a:r>
          </a:p>
          <a:p>
            <a:r>
              <a:rPr lang="en-US" dirty="0" smtClean="0"/>
              <a:t>Organize your tasks.</a:t>
            </a:r>
          </a:p>
          <a:p>
            <a:r>
              <a:rPr lang="en-US" dirty="0" smtClean="0"/>
              <a:t>Stand up when you take phone calls.</a:t>
            </a:r>
          </a:p>
          <a:p>
            <a:r>
              <a:rPr lang="en-US" dirty="0" smtClean="0"/>
              <a:t>Stick to a schedule.</a:t>
            </a:r>
          </a:p>
          <a:p>
            <a:r>
              <a:rPr lang="en-US" dirty="0" smtClean="0"/>
              <a:t>Learn to say no.</a:t>
            </a:r>
          </a:p>
          <a:p>
            <a:r>
              <a:rPr lang="en-US" dirty="0" smtClean="0"/>
              <a:t>Don’t let email take over your day.</a:t>
            </a:r>
          </a:p>
          <a:p>
            <a:r>
              <a:rPr lang="en-US" dirty="0" smtClean="0"/>
              <a:t>Stay off of social media while at work.</a:t>
            </a:r>
          </a:p>
          <a:p>
            <a:r>
              <a:rPr lang="en-US" dirty="0" smtClean="0"/>
              <a:t>Use technology. 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Manage own performance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 your strengths</a:t>
            </a:r>
          </a:p>
          <a:p>
            <a:r>
              <a:rPr lang="en-US" dirty="0" smtClean="0"/>
              <a:t>Use your strengths to perform</a:t>
            </a:r>
          </a:p>
          <a:p>
            <a:r>
              <a:rPr lang="en-US" dirty="0" smtClean="0"/>
              <a:t>Develop good management skills to help you perform at your best</a:t>
            </a:r>
          </a:p>
          <a:p>
            <a:r>
              <a:rPr lang="en-US" dirty="0" smtClean="0"/>
              <a:t>Create more discretionary time (time which you control)</a:t>
            </a:r>
          </a:p>
          <a:p>
            <a:r>
              <a:rPr lang="en-US" dirty="0" smtClean="0"/>
              <a:t>Find energy sources and use that energy to be re-charged, refreshed and creative</a:t>
            </a:r>
          </a:p>
          <a:p>
            <a:r>
              <a:rPr lang="en-US" dirty="0" smtClean="0"/>
              <a:t>Focus on delivering meaningful outcomes</a:t>
            </a:r>
          </a:p>
          <a:p>
            <a:r>
              <a:rPr lang="en-US" dirty="0" smtClean="0"/>
              <a:t>Get the right work-life balance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rykayb\AppData\Local\Microsoft\Windows\INetCache\IE\WH2Z0M9D\pregunta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524000"/>
            <a:ext cx="6477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 OR EMPLOYEE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35785" y="1667435"/>
            <a:ext cx="4156022" cy="45095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Discard false narratives </a:t>
            </a:r>
          </a:p>
          <a:p>
            <a:endParaRPr lang="en-US" sz="2400" dirty="0" smtClean="0"/>
          </a:p>
          <a:p>
            <a:r>
              <a:rPr lang="en-US" sz="2400" dirty="0" smtClean="0"/>
              <a:t>Develop an effective performance management system</a:t>
            </a:r>
          </a:p>
          <a:p>
            <a:endParaRPr lang="en-US" sz="2400" dirty="0" smtClean="0"/>
          </a:p>
          <a:p>
            <a:r>
              <a:rPr lang="en-US" sz="2400" dirty="0" smtClean="0"/>
              <a:t>Set CLEAR goals, DEFINE expectations &amp; provide feedback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50069" y="1667435"/>
            <a:ext cx="3907870" cy="45095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Avoid work habits that annoy bosses</a:t>
            </a:r>
          </a:p>
          <a:p>
            <a:endParaRPr lang="en-US" sz="2400" dirty="0" smtClean="0"/>
          </a:p>
          <a:p>
            <a:r>
              <a:rPr lang="en-US" sz="2400" dirty="0" smtClean="0"/>
              <a:t>Replace bad habits with productive practices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Manage your own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28845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Narratives</a:t>
            </a:r>
            <a:br>
              <a:rPr lang="en-US" dirty="0" smtClean="0"/>
            </a:br>
            <a:r>
              <a:rPr lang="en-US" sz="2400" dirty="0" smtClean="0"/>
              <a:t>Globalpost.com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784" y="1667435"/>
            <a:ext cx="6142477" cy="4509528"/>
          </a:xfrm>
        </p:spPr>
        <p:txBody>
          <a:bodyPr/>
          <a:lstStyle/>
          <a:p>
            <a:r>
              <a:rPr lang="en-US" dirty="0" smtClean="0"/>
              <a:t>Work ethic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/>
              <a:t>Honest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/>
              <a:t>Refrains from Gossip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/>
              <a:t>Values diversity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/>
              <a:t>Respects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/>
              <a:t>Cooperative</a:t>
            </a:r>
          </a:p>
          <a:p>
            <a:pPr marL="914400" lvl="1" indent="-457200">
              <a:buFont typeface="+mj-lt"/>
              <a:buAutoNum type="arabicPeriod"/>
            </a:pPr>
            <a:endParaRPr lang="en-US" i="1" dirty="0" smtClean="0"/>
          </a:p>
          <a:p>
            <a:pPr marL="914400" lvl="1" indent="-457200">
              <a:buNone/>
            </a:pPr>
            <a:r>
              <a:rPr lang="en-US" b="1" dirty="0" smtClean="0"/>
              <a:t>Do you agree?</a:t>
            </a:r>
          </a:p>
          <a:p>
            <a:pPr marL="914400" lvl="1" indent="-457200">
              <a:buNone/>
            </a:pPr>
            <a:r>
              <a:rPr lang="en-US" b="1" dirty="0" smtClean="0"/>
              <a:t>If not, what is on your List</a:t>
            </a:r>
            <a:r>
              <a:rPr lang="en-US" i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cooperative or uncooperative look like?   </a:t>
            </a:r>
          </a:p>
          <a:p>
            <a:r>
              <a:rPr lang="en-US" dirty="0" smtClean="0"/>
              <a:t>What behaviors were exhibited?</a:t>
            </a:r>
          </a:p>
          <a:p>
            <a:r>
              <a:rPr lang="en-US" dirty="0" smtClean="0"/>
              <a:t>What didn’t happen or wasn’t happening?</a:t>
            </a:r>
          </a:p>
          <a:p>
            <a:r>
              <a:rPr lang="en-US" dirty="0" smtClean="0"/>
              <a:t>What was the “tipping point?”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Specifics get best Results!</a:t>
            </a:r>
            <a:endParaRPr lang="en-US" dirty="0"/>
          </a:p>
        </p:txBody>
      </p:sp>
      <p:pic>
        <p:nvPicPr>
          <p:cNvPr id="1026" name="Picture 2" descr="C:\Users\marykayb\AppData\Local\Microsoft\Windows\INetCache\IE\8UKLSW3I\communication_feedback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4622" y="1954924"/>
            <a:ext cx="3400772" cy="3246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 can Stick</a:t>
            </a:r>
            <a:endParaRPr lang="en-US" dirty="0"/>
          </a:p>
        </p:txBody>
      </p:sp>
      <p:pic>
        <p:nvPicPr>
          <p:cNvPr id="2052" name="Picture 4" descr="C:\Users\marykayb\AppData\Local\Microsoft\Windows\INetCache\IE\8UKLSW3I\hellomynamei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639" y="1825625"/>
            <a:ext cx="5801784" cy="43513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964655" y="3860715"/>
            <a:ext cx="4013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Disorganized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57300" y="363538"/>
            <a:ext cx="7886700" cy="1325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Generational differences </a:t>
            </a:r>
            <a:endParaRPr lang="en-US" sz="3600" dirty="0"/>
          </a:p>
        </p:txBody>
      </p:sp>
      <p:pic>
        <p:nvPicPr>
          <p:cNvPr id="1026" name="Picture 2" descr="C:\Users\marykayb\AppData\Local\Microsoft\Windows\Temporary Internet Files\Content.IE5\A5IMC0IT\gener_gap-wzpiuh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7684" y="1618593"/>
            <a:ext cx="4550100" cy="45501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886607" y="287460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64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Begins with Awareness</a:t>
            </a:r>
            <a:endParaRPr lang="en-US" dirty="0"/>
          </a:p>
        </p:txBody>
      </p:sp>
      <p:pic>
        <p:nvPicPr>
          <p:cNvPr id="3" name="Picture 3" descr="C:\Users\marykayb\AppData\Local\Microsoft\Windows\Temporary Internet Files\Content.IE5\A5IMC0IT\hard_work_sign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557" y="1902372"/>
            <a:ext cx="5117189" cy="3393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32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23089&quot;&gt;&lt;/object&gt;&lt;object type=&quot;2&quot; unique_id=&quot;23090&quot;&gt;&lt;object type=&quot;3&quot; unique_id=&quot;23091&quot;&gt;&lt;property id=&quot;20148&quot; value=&quot;5&quot;/&gt;&lt;property id=&quot;20300&quot; value=&quot;Slide 1 - &amp;quot;Performance Management&amp;quot;&quot;/&gt;&lt;property id=&quot;20307&quot; value=&quot;256&quot;/&gt;&lt;/object&gt;&lt;object type=&quot;3&quot; unique_id=&quot;23156&quot;&gt;&lt;property id=&quot;20148&quot; value=&quot;5&quot;/&gt;&lt;property id=&quot;20300&quot; value=&quot;Slide 2 - &amp;quot;MANAGER OR EMPLOYEE&amp;quot;&quot;/&gt;&lt;property id=&quot;20307&quot; value=&quot;257&quot;/&gt;&lt;/object&gt;&lt;object type=&quot;3&quot; unique_id=&quot;23157&quot;&gt;&lt;property id=&quot;20148&quot; value=&quot;5&quot;/&gt;&lt;property id=&quot;20300&quot; value=&quot;Slide 7 - &amp;quot;Generational differences &amp;quot;&quot;/&gt;&lt;property id=&quot;20307&quot; value=&quot;258&quot;/&gt;&lt;/object&gt;&lt;object type=&quot;3&quot; unique_id=&quot;23158&quot;&gt;&lt;property id=&quot;20148&quot; value=&quot;5&quot;/&gt;&lt;property id=&quot;20300&quot; value=&quot;Slide 9 - &amp;quot;Performance management system&amp;quot;&quot;/&gt;&lt;property id=&quot;20307&quot; value=&quot;259&quot;/&gt;&lt;/object&gt;&lt;object type=&quot;3&quot; unique_id=&quot;23399&quot;&gt;&lt;property id=&quot;20148&quot; value=&quot;5&quot;/&gt;&lt;property id=&quot;20300&quot; value=&quot;Slide 10 - &amp;quot;Development systems you can deploy (about money)&amp;quot;&quot;/&gt;&lt;property id=&quot;20307&quot; value=&quot;262&quot;/&gt;&lt;/object&gt;&lt;object type=&quot;3&quot; unique_id=&quot;23427&quot;&gt;&lt;property id=&quot;20148&quot; value=&quot;5&quot;/&gt;&lt;property id=&quot;20300&quot; value=&quot;Slide 3 - &amp;quot;False Narratives Globalpost.com&amp;quot;&quot;/&gt;&lt;property id=&quot;20307&quot; value=&quot;263&quot;/&gt;&lt;/object&gt;&lt;object type=&quot;3&quot; unique_id=&quot;23558&quot;&gt;&lt;property id=&quot;20148&quot; value=&quot;5&quot;/&gt;&lt;property id=&quot;20300&quot; value=&quot;Slide 4 - &amp;quot;Exercise&amp;quot;&quot;/&gt;&lt;property id=&quot;20307&quot; value=&quot;265&quot;/&gt;&lt;/object&gt;&lt;object type=&quot;3&quot; unique_id=&quot;23559&quot;&gt;&lt;property id=&quot;20148&quot; value=&quot;5&quot;/&gt;&lt;property id=&quot;20300&quot; value=&quot;Slide 5 - &amp;quot;Specifics get best Results!&amp;quot;&quot;/&gt;&lt;property id=&quot;20307&quot; value=&quot;266&quot;/&gt;&lt;/object&gt;&lt;object type=&quot;3&quot; unique_id=&quot;23560&quot;&gt;&lt;property id=&quot;20148&quot; value=&quot;5&quot;/&gt;&lt;property id=&quot;20300&quot; value=&quot;Slide 6 - &amp;quot;Labels can Stick&amp;quot;&quot;/&gt;&lt;property id=&quot;20307&quot; value=&quot;267&quot;/&gt;&lt;/object&gt;&lt;object type=&quot;3&quot; unique_id=&quot;23561&quot;&gt;&lt;property id=&quot;20148&quot; value=&quot;5&quot;/&gt;&lt;property id=&quot;20300&quot; value=&quot;Slide 8 - &amp;quot;It Begins with Awareness&amp;quot;&quot;/&gt;&lt;property id=&quot;20307&quot; value=&quot;264&quot;/&gt;&lt;/object&gt;&lt;object type=&quot;3&quot; unique_id=&quot;23562&quot;&gt;&lt;property id=&quot;20148&quot; value=&quot;5&quot;/&gt;&lt;property id=&quot;20300&quot; value=&quot;Slide 11&quot;/&gt;&lt;property id=&quot;20307&quot; value=&quot;268&quot;/&gt;&lt;/object&gt;&lt;object type=&quot;3&quot; unique_id=&quot;23563&quot;&gt;&lt;property id=&quot;20148&quot; value=&quot;5&quot;/&gt;&lt;property id=&quot;20300&quot; value=&quot;Slide 12 - &amp;quot;Challenge&amp;quot;&quot;/&gt;&lt;property id=&quot;20307&quot; value=&quot;269&quot;/&gt;&lt;/object&gt;&lt;object type=&quot;3&quot; unique_id=&quot;23564&quot;&gt;&lt;property id=&quot;20148&quot; value=&quot;5&quot;/&gt;&lt;property id=&quot;20300&quot; value=&quot;Slide 13 - &amp;quot;Work Order Game&amp;quot;&quot;/&gt;&lt;property id=&quot;20307&quot; value=&quot;271&quot;/&gt;&lt;/object&gt;&lt;object type=&quot;3&quot; unique_id=&quot;23565&quot;&gt;&lt;property id=&quot;20148&quot; value=&quot;5&quot;/&gt;&lt;property id=&quot;20300&quot; value=&quot;Slide 14 - &amp;quot;Six Habits that annoy bosses&amp;quot;&quot;/&gt;&lt;property id=&quot;20307&quot; value=&quot;272&quot;/&gt;&lt;/object&gt;&lt;object type=&quot;3&quot; unique_id=&quot;23566&quot;&gt;&lt;property id=&quot;20148&quot; value=&quot;5&quot;/&gt;&lt;property id=&quot;20300&quot; value=&quot;Slide 15 - &amp;quot;Better Habits&amp;quot;&quot;/&gt;&lt;property id=&quot;20307&quot; value=&quot;273&quot;/&gt;&lt;/object&gt;&lt;object type=&quot;3&quot; unique_id=&quot;23567&quot;&gt;&lt;property id=&quot;20148&quot; value=&quot;5&quot;/&gt;&lt;property id=&quot;20300&quot; value=&quot;Slide 16 - &amp;quot;Manage own performance&amp;quot;&quot;/&gt;&lt;property id=&quot;20307&quot; value=&quot;274&quot;/&gt;&lt;/object&gt;&lt;object type=&quot;3&quot; unique_id=&quot;23568&quot;&gt;&lt;property id=&quot;20148&quot; value=&quot;5&quot;/&gt;&lt;property id=&quot;20300&quot; value=&quot;Slide 17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18560</TotalTime>
  <Words>318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Office PowerPoint Slide</vt:lpstr>
      <vt:lpstr>Performance Management</vt:lpstr>
      <vt:lpstr>MANAGER OR EMPLOYEE</vt:lpstr>
      <vt:lpstr>False Narratives Globalpost.com</vt:lpstr>
      <vt:lpstr>Exercise</vt:lpstr>
      <vt:lpstr>Specifics get best Results!</vt:lpstr>
      <vt:lpstr>Labels can Stick</vt:lpstr>
      <vt:lpstr>Generational differences </vt:lpstr>
      <vt:lpstr>It Begins with Awareness</vt:lpstr>
      <vt:lpstr>Performance management system</vt:lpstr>
      <vt:lpstr>Development systems you can deploy (about money)</vt:lpstr>
      <vt:lpstr>Slide 11</vt:lpstr>
      <vt:lpstr>Challenge</vt:lpstr>
      <vt:lpstr>Work Order Game</vt:lpstr>
      <vt:lpstr>Six Habits that annoy bosses</vt:lpstr>
      <vt:lpstr>Better Habits</vt:lpstr>
      <vt:lpstr>Manage own performance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Pettis</dc:creator>
  <cp:lastModifiedBy>marykayb</cp:lastModifiedBy>
  <cp:revision>20</cp:revision>
  <dcterms:created xsi:type="dcterms:W3CDTF">2016-01-07T19:32:07Z</dcterms:created>
  <dcterms:modified xsi:type="dcterms:W3CDTF">2016-03-28T20:49:56Z</dcterms:modified>
</cp:coreProperties>
</file>